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8" r:id="rId4"/>
    <p:sldId id="269" r:id="rId5"/>
    <p:sldId id="280" r:id="rId6"/>
    <p:sldId id="282" r:id="rId7"/>
    <p:sldId id="283" r:id="rId8"/>
    <p:sldId id="289" r:id="rId9"/>
    <p:sldId id="291" r:id="rId10"/>
    <p:sldId id="293" r:id="rId11"/>
    <p:sldId id="292" r:id="rId12"/>
    <p:sldId id="288" r:id="rId13"/>
    <p:sldId id="297" r:id="rId14"/>
    <p:sldId id="294" r:id="rId15"/>
    <p:sldId id="313" r:id="rId16"/>
    <p:sldId id="298" r:id="rId17"/>
    <p:sldId id="300" r:id="rId18"/>
    <p:sldId id="299" r:id="rId19"/>
    <p:sldId id="302" r:id="rId20"/>
    <p:sldId id="301" r:id="rId21"/>
    <p:sldId id="295" r:id="rId22"/>
    <p:sldId id="305" r:id="rId23"/>
    <p:sldId id="303" r:id="rId24"/>
    <p:sldId id="304" r:id="rId25"/>
    <p:sldId id="308" r:id="rId26"/>
    <p:sldId id="307" r:id="rId27"/>
    <p:sldId id="306" r:id="rId28"/>
    <p:sldId id="310" r:id="rId29"/>
    <p:sldId id="315" r:id="rId30"/>
    <p:sldId id="316" r:id="rId31"/>
    <p:sldId id="317" r:id="rId32"/>
    <p:sldId id="318" r:id="rId33"/>
    <p:sldId id="309" r:id="rId34"/>
    <p:sldId id="31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4A07"/>
    <a:srgbClr val="8C4306"/>
    <a:srgbClr val="B0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2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5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3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2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1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5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5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5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4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2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0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06835" y="3933056"/>
            <a:ext cx="756084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      </a:t>
            </a:r>
            <a: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Сыны </a:t>
            </a:r>
            <a:r>
              <a:rPr lang="ru-RU" sz="4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донских </a:t>
            </a:r>
            <a: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степей</a:t>
            </a:r>
            <a:endParaRPr lang="ru-RU" sz="49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052736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Честь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и слава донским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казакам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За великую службу России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.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Никогда, никогда не удастся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врагам.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Одолеть казаков грозной силой!</a:t>
            </a:r>
          </a:p>
        </p:txBody>
      </p:sp>
      <p:pic>
        <p:nvPicPr>
          <p:cNvPr id="1026" name="Picture 2" descr="C:\Users\Библиотека\Desktop\Сыны донских степей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488709" cy="25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5440" y="1067247"/>
            <a:ext cx="702078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 Генерала 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А.В. Самсонова сменил на атаманском посту в 1909 году генерал-лейтенант барон Федор Федорович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Таубе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, до этого назначения командовавший Отдельным корпусом жандармов. Немец по происхождению. В 1906 г. занимал должность бакинского градоначальника.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При нем было возбуждено ходатайство о перенесении в Новочеркасск и захоронении в усыпальнице войскового Вознесенского собора героев Дона: войскового атамана 1801-1818 гг. М.И. Платова, генералов И.Е. Ефремова, В.В. Орлова-Денисова, Я.П. Бакланова. Но осуществлено это важное для донских казаков мероприятие было уже после смерти барона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Таубе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. </a:t>
            </a:r>
            <a:endParaRPr lang="ru-RU" b="1" i="1" dirty="0" smtClean="0">
              <a:latin typeface="Cambria" pitchFamily="18" charset="0"/>
              <a:ea typeface="Calibri"/>
              <a:cs typeface="Times New Roman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В 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первый год атаманства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Таубе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(3 августа 1909 года) на 14 казачьих знаменах простые украшения и темляки были заменены Георгиевскими. 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b="1" i="1" dirty="0">
              <a:latin typeface="Cambr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72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6179" y="1052736"/>
            <a:ext cx="7020780" cy="452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Через 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два  года последовало высочайшее соизволение на выдачу в дни предполагаемого празднования 100-летнего юбилея Отечественной войны 1812 г. новых знамен с сохранением существующих надписей и с юбилейными Александровскими лентами взамен пришедших в негодность знамен 4,5,6 и 7 Донских казачьих полков.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В атаманство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Таубе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в Новочеркасске был открыт Донской политехнический институт, а затем и частные Высшие женские курсы. В частной жизни атаман Ф.Ф.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Таубе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любил выпить, предпочитая остальным напиткам хлебное вино.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Умер в Новочеркасске, заразившись «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сибиркою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» и проболев совсем недолго.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b="1" i="1" dirty="0">
              <a:latin typeface="Cambr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39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2877" y="5013176"/>
            <a:ext cx="5742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 Александр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Львович Потапов (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1865 - 1868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)   </a:t>
            </a:r>
          </a:p>
        </p:txBody>
      </p:sp>
      <p:pic>
        <p:nvPicPr>
          <p:cNvPr id="2050" name="Picture 2" descr="C:\Users\Библиотека\Desktop\Сыны донских степей\ОТСКАНИРОВАНЫЕ\1\8. Александр Львович Потап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22007"/>
            <a:ext cx="3096344" cy="419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626" y="1069951"/>
            <a:ext cx="70164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Александр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Львович Потапов участвовал в Венгерской кампании 1849 г., в ходе Крымской войны сражался в районе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Силистрии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. В 1860-1861 гг. - обер-полицмейстер Москвы, а с 1861 г. в течение трех лет - начальник штаба корпуса жандармов и III отделения собственной его Императорского Величества канцелярии.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Генерал-майор свиты его величества, с 1 октября 1865 г. он состоял при П.Х.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Граббе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«для дел обычного управления». Высочайшим указом от 28 октября 1866 г. генерал-адъютант А.Л. Потапов назначен «войсковым наказным атаманом Войска Донского, с присвоением, собственно ему лично, прав генерал-губернатора и командующего войсками военного округа». С 1868 г., права, предоставленные лично А.Л. Потапову, были распространены вообще на должность донского наказного атамана.</a:t>
            </a:r>
          </a:p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6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056043"/>
            <a:ext cx="6768752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 Во 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время атаманства А.Л. Потапова на Дону должности по войсковому управлению перестали быть выборными: на них назначало правительство.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20 мая 1868 г. атаман Потапов от имени Войска Донского принял Георгиевское знамя, которым казаков наградили «за Кавказскую войну», «в память заслуг, оказанных донцами при покорении Кавказа».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Оставив должность донского наказного атамана, А.Л. Потапов некоторое время был генерал-губернатором Северо-Западного края, а с 1874 г. по 1876 г. занимал должность шефа жандармов. </a:t>
            </a:r>
            <a:endParaRPr lang="ru-RU" b="1" i="1" dirty="0" smtClean="0">
              <a:latin typeface="Cambria" pitchFamily="18" charset="0"/>
              <a:ea typeface="Calibri"/>
              <a:cs typeface="Times New Roman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Умер 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А.Л. Потапов в 1886 г.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 </a:t>
            </a:r>
            <a:endParaRPr lang="ru-RU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341" y="4733855"/>
            <a:ext cx="14414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             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6420" y="932814"/>
            <a:ext cx="334837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 </a:t>
            </a:r>
            <a:r>
              <a:rPr lang="ru-RU" sz="17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Закрыв глаза, я вижу </a:t>
            </a:r>
            <a:r>
              <a:rPr lang="ru-RU" sz="17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их</a:t>
            </a:r>
            <a:endParaRPr lang="ru-RU" sz="17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7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 В угрюмых шрамах боевых, </a:t>
            </a:r>
            <a:r>
              <a:rPr lang="ru-RU" sz="17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-</a:t>
            </a:r>
            <a:endParaRPr lang="ru-RU" sz="17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7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Таких могучих и суровых</a:t>
            </a:r>
            <a:r>
              <a:rPr lang="ru-RU" sz="17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...</a:t>
            </a:r>
            <a:endParaRPr lang="ru-RU" sz="17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7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Их поступь звонко тяжела</a:t>
            </a:r>
            <a:r>
              <a:rPr lang="ru-RU" sz="17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,</a:t>
            </a:r>
            <a:endParaRPr lang="ru-RU" sz="17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7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На лбу забота залегла</a:t>
            </a:r>
            <a:r>
              <a:rPr lang="ru-RU" sz="17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,</a:t>
            </a:r>
            <a:endParaRPr lang="ru-RU" sz="17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7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Но ищет взгляд просторов новых</a:t>
            </a:r>
            <a:r>
              <a:rPr lang="ru-RU" sz="17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...</a:t>
            </a:r>
            <a:endParaRPr lang="ru-RU" sz="17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7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Силен и верен взмах руки</a:t>
            </a:r>
            <a:r>
              <a:rPr lang="ru-RU" sz="17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,</a:t>
            </a:r>
            <a:endParaRPr lang="ru-RU" sz="17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7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Прямые плечи широки</a:t>
            </a:r>
            <a:r>
              <a:rPr lang="ru-RU" sz="17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,</a:t>
            </a:r>
            <a:endParaRPr lang="ru-RU" sz="17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7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Скупы слова, улыбки редки</a:t>
            </a:r>
            <a:r>
              <a:rPr lang="ru-RU" sz="17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.</a:t>
            </a:r>
            <a:endParaRPr lang="ru-RU" sz="17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7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Вояки с ног до головы </a:t>
            </a:r>
            <a:r>
              <a:rPr lang="ru-RU" sz="17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–</a:t>
            </a:r>
            <a:endParaRPr lang="ru-RU" sz="17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7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Они все были таковы</a:t>
            </a:r>
            <a:r>
              <a:rPr lang="ru-RU" sz="17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,</a:t>
            </a:r>
            <a:endParaRPr lang="ru-RU" sz="17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7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Во тьме исчезнувшие предки</a:t>
            </a:r>
            <a:r>
              <a:rPr lang="ru-RU" sz="17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!</a:t>
            </a:r>
            <a:endParaRPr lang="ru-RU" sz="17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7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За доблесть дел, за горечь </a:t>
            </a:r>
            <a:r>
              <a:rPr lang="ru-RU" sz="17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ран</a:t>
            </a:r>
            <a:endParaRPr lang="ru-RU" sz="17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7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Им песен не слагал баян</a:t>
            </a:r>
            <a:r>
              <a:rPr lang="ru-RU" sz="17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:</a:t>
            </a:r>
            <a:endParaRPr lang="ru-RU" sz="17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7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Их славный путь прошел украдкой</a:t>
            </a:r>
            <a:r>
              <a:rPr lang="ru-RU" sz="17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.</a:t>
            </a:r>
            <a:endParaRPr lang="ru-RU" sz="17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052736"/>
            <a:ext cx="33483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Лишь </a:t>
            </a:r>
            <a:r>
              <a:rPr lang="ru-RU" sz="17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в старой записи, порой,</a:t>
            </a:r>
          </a:p>
          <a:p>
            <a:pPr lvl="0"/>
            <a:r>
              <a:rPr lang="ru-RU" sz="17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Про подвиг чей - </a:t>
            </a:r>
            <a:r>
              <a:rPr lang="ru-RU" sz="1700" b="1" i="1" dirty="0" err="1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нибудь</a:t>
            </a:r>
            <a:r>
              <a:rPr lang="ru-RU" sz="17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 лихой</a:t>
            </a:r>
          </a:p>
          <a:p>
            <a:pPr lvl="0"/>
            <a:r>
              <a:rPr lang="ru-RU" sz="17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Расскажут сдержанно и кратко...</a:t>
            </a:r>
          </a:p>
          <a:p>
            <a:pPr lvl="0"/>
            <a:r>
              <a:rPr lang="ru-RU" sz="1700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                        Мария </a:t>
            </a:r>
            <a:r>
              <a:rPr lang="ru-RU" sz="17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Волкова.</a:t>
            </a:r>
          </a:p>
          <a:p>
            <a:pPr lvl="0"/>
            <a:r>
              <a:rPr lang="ru-RU" sz="1700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  </a:t>
            </a:r>
            <a:endParaRPr lang="ru-RU" sz="1700" b="1" i="1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</p:txBody>
      </p:sp>
      <p:pic>
        <p:nvPicPr>
          <p:cNvPr id="1027" name="Picture 3" descr="C:\Users\Библиотека\Desktop\= ПЛАТОВ\bf1f048c-a052-569e-8762-f4fd94dd53c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21" y="2661540"/>
            <a:ext cx="3589395" cy="27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403" y="5013176"/>
            <a:ext cx="2808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Павел 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Граббе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(1862 - 1866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)   </a:t>
            </a:r>
            <a:endParaRPr lang="ru-RU" dirty="0"/>
          </a:p>
        </p:txBody>
      </p:sp>
      <p:pic>
        <p:nvPicPr>
          <p:cNvPr id="3075" name="Picture 3" descr="C:\Users\Библиотека\Desktop\Сыны донских степей\ОТСКАНИРОВАНЫЕ\1\13. Павел Граббе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78" y="836712"/>
            <a:ext cx="3227373" cy="410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6870" y="1260890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6870" y="1228425"/>
            <a:ext cx="70207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Павел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Христофорович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Граббе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участвовал в сражениях Отечественной войны 1812 г. и заграничных походах 1813- 1814 гг. С 1817 г. - командир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Лубенского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гусарского полка. С началом в 1828 г. войны с турками принял командование авангардом русских войск, отличился при штурме города Рахова. В польскую кампанию 1831 г. - начальник штаба 1-го пехотного корпуса, через семь лет - командующий русскими войсками «Кавказской линии 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Черномории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»; отличился при штурме считавшегося неприступным аула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Ахульго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10 октября 1865 г. Александра II назначил генерала от кавалерии и генерал-адъютанта П.Х.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Граббе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генерал- губернатором Области Войска Донского и присвоил ему звание войскового атамана. При нем срок службы донских казаков был сокращен с 25 до 15 лет, он проводил на Дону мероприятия по отмене крепостного права.</a:t>
            </a:r>
          </a:p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</a:t>
            </a:r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4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7633" y="1124744"/>
            <a:ext cx="68047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П.Х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.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Граббе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был хорошо образованным человеком, исключительного благородства и редкой душевной доброты. Будучи атаманом, он поощрял театр, устраивал у себя приемы и собрания. В конце его атаманства в Новочеркасске появилась первая на Дону газета «Донской вестник» либерального направления, которую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Граббе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всемерно поддерживал.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 конце пребывания в должности атамана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Граббе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с санкции императора Александра II и по ходатайству Войска Донского получил почетное звание «гражданина Войска Донского». В 1866 г. он был возведен в графское достоинство и назначен членом Государственного Совета.</a:t>
            </a:r>
          </a:p>
          <a:p>
            <a:pPr indent="361950" algn="just"/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</a:endParaRPr>
          </a:p>
          <a:p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0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34782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      </a:t>
            </a:r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8616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5007641"/>
            <a:ext cx="30678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Павел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Мищенко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(1911 - 1912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) </a:t>
            </a:r>
            <a:endParaRPr lang="ru-RU" dirty="0"/>
          </a:p>
        </p:txBody>
      </p:sp>
      <p:pic>
        <p:nvPicPr>
          <p:cNvPr id="4099" name="Picture 3" descr="C:\Users\Библиотека\Desktop\Сыны донских степей\ОТСКАНИРОВАНЫЕ\1\14. Павел Мищенко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846979"/>
            <a:ext cx="3283915" cy="41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96752"/>
            <a:ext cx="7056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«История казачества – это «побочная река, впадающая в большую реку русской истории»</a:t>
            </a:r>
          </a:p>
          <a:p>
            <a:pPr indent="361950" algn="just"/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                                              В.Г. Белинский</a:t>
            </a:r>
          </a:p>
          <a:p>
            <a:pPr indent="361950" algn="just"/>
            <a:r>
              <a:rPr lang="ru-RU" sz="2000" b="1" i="1" dirty="0" smtClean="0">
                <a:solidFill>
                  <a:srgbClr val="B054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Велика история государства Российского подвигами своих  сыновей. Силен и могуч тот народ, внуки и правнуки которого хранят в своей исторической памяти величие битв во славу веры </a:t>
            </a:r>
            <a:r>
              <a:rPr lang="ru-RU" sz="2000" b="1" i="1" dirty="0">
                <a:solidFill>
                  <a:srgbClr val="B054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</a:t>
            </a:r>
            <a:r>
              <a:rPr lang="ru-RU" sz="2000" b="1" i="1" dirty="0" smtClean="0">
                <a:solidFill>
                  <a:srgbClr val="B054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равославной  и славного Отечества – земли Русской</a:t>
            </a:r>
          </a:p>
          <a:p>
            <a:pPr indent="361950" algn="just"/>
            <a:r>
              <a:rPr lang="ru-RU" sz="2000" b="1" i="1" dirty="0" smtClean="0">
                <a:solidFill>
                  <a:srgbClr val="B054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Исторические </a:t>
            </a:r>
            <a:r>
              <a:rPr lang="ru-RU" sz="2000" b="1" i="1" dirty="0">
                <a:solidFill>
                  <a:srgbClr val="B054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судьбы донцов составляют трудные и славные страницы истории России, ибо донское казачество  всегда находилось на острие общественных изменений, социальных и военных конфликтов, принимало участие в значимых событиях  отечественной истории</a:t>
            </a:r>
            <a:r>
              <a:rPr lang="ru-RU" sz="2000" b="1" i="1" dirty="0" smtClean="0">
                <a:solidFill>
                  <a:srgbClr val="B054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indent="361950" algn="just"/>
            <a:endParaRPr lang="ru-RU" sz="2000" b="1" i="1" dirty="0">
              <a:solidFill>
                <a:srgbClr val="B054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1268" y="1052736"/>
            <a:ext cx="69066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Генерал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от кавалерии и генерал-адъютант Павел Иванович Мищенко, пробыл в должности войскового наказного атамана немногим более года. Происходил из украинцев, считал себя потомком запорожских казаков Герой русско-японской войны 1904-1905 гг., он отличился в знаменитом кавалерийском рейде на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Инкоу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. Представители японской военной миссии, будучи после этого на Дону, говорили Мищенко, что его рейд можно отнести к образцам военной тактики, что доказывает несомненный военный талант П И. Мищенко.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При нем в усыпальницу войскового Вознесенского собора были перенесены останки М.И. Платова, В.В. Орлова-Денисова, И.Е. Ефремова и Я.П. Бакланова, Присутствовавший на этом траурном торжестве историк П.Х. Попов писал: «Пусть память этих славных сынов Дона передается и свято хранится в отдаленном потомстве донского казачества, пусть у могил их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молодые</a:t>
            </a:r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8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052736"/>
            <a:ext cx="6624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поколения учатся так же, как эти герои, горячо и беспредельно любить родной край свой, у прахов этих героев донцы черпают вдохновение на верную службу царю и Отечеству». </a:t>
            </a:r>
            <a:endParaRPr lang="ru-RU" b="1" i="1" dirty="0" smtClean="0">
              <a:solidFill>
                <a:prstClr val="black"/>
              </a:solidFill>
              <a:latin typeface="Cambria" pitchFamily="18" charset="0"/>
              <a:ea typeface="Calibri"/>
            </a:endParaRPr>
          </a:p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В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атаманство Мищенко на Дону было широко и торжественно отпраздновано 100-летие победы россиян в Отечественной войне 1812 г. и геройских подвигов в ней донцов.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П.И. Мищенко был, по отзывам современников, человеком добрым и отзывчивым, отличаясь «солдатской честностью и прямодушием, которое и сгубило его административную карьеру».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 1 мировую войну П.И. Мищенко командовал 32-м армейским корпусом, действовавшим на Западном фронте. Не добившись заметных успехов, от командования был отстранен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. 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Умер в 1919 году.</a:t>
            </a:r>
          </a:p>
          <a:p>
            <a:pPr lvl="0" algn="just"/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06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7406" y="5013176"/>
            <a:ext cx="3395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Михаил Хомутов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1848 - 1862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) </a:t>
            </a:r>
            <a:endParaRPr lang="ru-RU" dirty="0"/>
          </a:p>
        </p:txBody>
      </p:sp>
      <p:pic>
        <p:nvPicPr>
          <p:cNvPr id="6146" name="Picture 2" descr="C:\Users\Библиотека\Desktop\Сыны донских степей\ОТСКАНИРОВАНЫЕ\1\12. Михаил Хомут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06" y="764704"/>
            <a:ext cx="332521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24744"/>
            <a:ext cx="68047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Окончив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курс в Пажеском корпусе, Михаил Григорьевич Хомутов участвовал во всех главнейших сражениях Отечественной войны 1812 г. и заграничных походах русской армии в 1813-1814 гг., а также в русско-турецкой войне 1828-1829 гг. В 1839. г. генерал-лейтенант и генерал- адъютант М.Г. Хомутов был назначен начальником штаба войска Донского, а 3 июня 1848 г. - наказным атаманом войска Донского.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Пришлось ему заниматься переселением казачьих  семей на Кавказскую линию - за годы его правления было ) переселено около десяти тысяч человек.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 ту пору грянула венгерская революция 1848 г., на подавление которой царь Николай I отправил несколько казачьих полков. А на Дон в этом же году пришло наводнение, названное в народе «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Хомутовской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водой», по имени нового атамана.</a:t>
            </a:r>
          </a:p>
          <a:p>
            <a:pPr indent="36195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8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3628" y="1052736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При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атамане Хомутове началась постройка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Грушевско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-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Аксайской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	железной дороги и Новочеркасского водопровода,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Аксайско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-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Ольгинской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дамбы; он упорядочил почтовое сообщение. Его стараниями на территории Области Войска Донского было открыто несколько новых гимназий и станичных училищ, при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Новочеркасской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гимназии - отделение восточных языков. В Новочеркасске было построено несколько прекрасных общественных зданий, разбит городской сад, построено несколько церквей, произведено мощение улиц.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 1863 г. М.Г. Хомутов стал членом Государственного Совета. Умер он год спустя после этого.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Современники и биографы Хомутова отмечают: он «отличался совершенно исключительным благочестием», «администратор и хозяин был отменный».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1700" y="5085184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Михаил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Иванович Татаринов (1636, 1637, 1638)</a:t>
            </a:r>
            <a:endParaRPr lang="ru-RU" dirty="0"/>
          </a:p>
        </p:txBody>
      </p:sp>
      <p:pic>
        <p:nvPicPr>
          <p:cNvPr id="7170" name="Picture 2" descr="C:\Users\Библиотека\Desktop\Сыны донских степей\ОТСКАНИРОВАНЫЕ\2\2. Михаил Татарин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333468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634" y="1214361"/>
            <a:ext cx="68047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Атаман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Михаил Иванович Татаринов еще в 1636 г. вместе с Иваном Каторжным ходил против «Больших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Ногаев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». Но неувядаемой славой покрыл себя он в 1637 г., взяв штурмом крепость Азов.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21 апреля 1637 г., на другую неделю после Светлого Воскресенья, казачий круг решил идти под Азов. «Пойдем мы, атаманы и казаки, под тот град Азов среди дня, а не нощью,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украдом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. Своею славою великою не устыдим лица своего от бесстыдных басурман». В тот же день войско двинулось к Азову. Осадив город, казаки начали обстрел Азова, блокировали его, пресекли связи с внешним миром. Тем временем мастер подрывного дела Иван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Арадов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делал подкоп под стену верхней цитадели Азова -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Ташкале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81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052736"/>
            <a:ext cx="6912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Заведя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мину и взорвав ее, казаки ворвались в пролом в крепостной стене. «И азовские люди, - писали царю Михаилу Федоровичу казаки, - видя над собою божью беду, бежали через городскую стену в степь. И за городом, до речки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Кагальника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, конное Донское войско, догнав всех, посекло…».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 конце 1637 г. Михаил Татаринов отправился в Москву, приводить к присяге знатнейших ногайских мурз, перешедших «под высокую государеву руку».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Получив государево жалование и богослужебные книги для азовских церквей Святителя Николая и Иоанна Предтечи, летом 1638 г. Татаринов вернулся на Дон.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С тех пор имя атамана Михаила Татарином исчезает из документов. Возможно, он сложил голову в лихое пятилетие 1637-1641 гг., когда шла ожесточенная борьба за Азов между казаками и огромной турецко-татарской армией.</a:t>
            </a:r>
          </a:p>
          <a:p>
            <a:pPr indent="36195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3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5" y="4733855"/>
            <a:ext cx="45093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Николай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Иванович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Святополк - Мирский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(1881 – 1898)</a:t>
            </a:r>
            <a:endParaRPr lang="ru-RU" dirty="0"/>
          </a:p>
        </p:txBody>
      </p:sp>
      <p:pic>
        <p:nvPicPr>
          <p:cNvPr id="8194" name="Picture 2" descr="C:\Users\Библиотека\Desktop\Сыны донских степей\ОТСКАНИРОВАНЫЕ\2\3. Николай Святополк - Мирский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50" y="672969"/>
            <a:ext cx="3168352" cy="406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1063" y="1052736"/>
            <a:ext cx="68853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Князь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(1833-1898 гг.), генерал от кавалерии и генерал адъютант Николай Иванович Святополк-Мирский был назначен донским наказным атаманом в 1881 г. и пробыл в этой должности до самой смерти, последовавшей в 1898 г.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Он воспитывался в Пажеском корпусе. Службу начал у Воронцова на Кавказе, где участвовал в сражениях против турок и горцев. В русско-турецкой войне 1877-1878 гг. командовал пехотной дивизией.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 годы правления на Дону активно развивалась капиталистическая экономика; донская земля покрылась густой сетью железных дорог.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По ходатайству атамана Святополк-Мирского Таганрогское градоначальство и Ростовский уезд, входившие в состав Екатеринославской губернии, императорским указом от 19 мая 1887 г. были присоединены к Области Войска Донского.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3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962997"/>
            <a:ext cx="705678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Андрей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Васильевич Иловайский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(1821 - 1826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)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 </a:t>
            </a:r>
            <a:endParaRPr lang="ru-RU" dirty="0"/>
          </a:p>
        </p:txBody>
      </p:sp>
      <p:pic>
        <p:nvPicPr>
          <p:cNvPr id="2050" name="Picture 2" descr="C:\Users\Библиотека\Desktop\Сыны донских степей\ОТСКАНИРОВАНЫЕ\2\1. Андрей Васильевич Иловайский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17" y="836712"/>
            <a:ext cx="3279445" cy="421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3075" y="1081758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24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декабря 1890 г. был установлен особый день войскового праздника войска Донского - 17 октября, «в память чудесного избавления царской семьи при крушении императорского поезда в 1888 г.» Императорским указом от 14 марта 1891 г. в гвардейских казачьих частях эскадроны были переименованы в сотни и установлено казачье наименование офицерских чинов.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 1898 г. Н.И. Святополк-Мирский был назначен членом Государственного Совета и в том же году умер...</a:t>
            </a:r>
          </a:p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</a:t>
            </a:r>
            <a:endParaRPr lang="ru-RU" dirty="0"/>
          </a:p>
        </p:txBody>
      </p:sp>
      <p:pic>
        <p:nvPicPr>
          <p:cNvPr id="11267" name="Picture 3" descr="C:\Users\Библиотека\Desktop\= ПЛАТОВ\i (2)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90" y="3944080"/>
            <a:ext cx="3271044" cy="18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pic>
        <p:nvPicPr>
          <p:cNvPr id="9218" name="Picture 2" descr="C:\Users\Библиотека\Desktop\Сыны донских степей\ОТСКАНИРОВАНЫЕ\2\5. Николай Николаевич Одоевский - Масл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764704"/>
            <a:ext cx="3312369" cy="432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085184"/>
            <a:ext cx="77768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Николай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Николаевич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Одоевский - Маслов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1905 - 1907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)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2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50" y="1052736"/>
            <a:ext cx="70207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Князь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, генерал-лейтенант Генерального штаба Николай Николаевич Одоевский-Маслов был прозван за свой добродушный характер «Великодушным». Он исполнял должность донского наказного атамана в 1905-1907 гг. Происходил из древнего княжеского рода Одоевских, ведшего свою родословную от великого князя Михаила Всеволодовича Черниговского. Княжеский титул к Н.Н. Одоевскому-Маслову перешел в 1878 г., когда он служил командиром лейб-гвардии конного полка. </a:t>
            </a:r>
            <a:r>
              <a:rPr lang="ru-RU" b="1" i="1">
                <a:solidFill>
                  <a:prstClr val="black"/>
                </a:solidFill>
                <a:latin typeface="Cambria" pitchFamily="18" charset="0"/>
                <a:ea typeface="Calibri"/>
              </a:rPr>
              <a:t>Княжеский </a:t>
            </a:r>
            <a:r>
              <a:rPr lang="ru-RU" b="1" i="1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род пресекся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на Н.Н. Одоевском-Маслове: детей у него не было.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Время атаманства Н.Н. Одоевского-Маслова - это тяжкие годы первой русской революции, но, как отмечали его современники, «князь не подавлял революции ни нагайками, ни выстрелами, а просто переждал ее, не препятствуя митингам и шествиям, отсидевшись в своем дворце, перед которым революционеры упорно носили красные знамена».</a:t>
            </a:r>
          </a:p>
          <a:p>
            <a:pPr indent="36195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0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228425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Да, мы сделали всё, что могли</a:t>
            </a:r>
            <a:r>
              <a:rPr lang="ru-RU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.</a:t>
            </a:r>
            <a:endParaRPr lang="ru-RU" b="1" i="1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Кто мог, сколько мог и как мог</a:t>
            </a:r>
            <a:r>
              <a:rPr lang="ru-RU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.</a:t>
            </a:r>
            <a:endParaRPr lang="ru-RU" b="1" i="1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И были мы солнцем палимы</a:t>
            </a:r>
            <a:r>
              <a:rPr lang="ru-RU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,</a:t>
            </a:r>
            <a:endParaRPr lang="ru-RU" b="1" i="1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И шли мы по сотням дорог</a:t>
            </a:r>
            <a:r>
              <a:rPr lang="ru-RU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.</a:t>
            </a:r>
            <a:endParaRPr lang="ru-RU" b="1" i="1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Да. каждый был ранен, контужен</a:t>
            </a:r>
            <a:r>
              <a:rPr lang="ru-RU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,</a:t>
            </a:r>
            <a:endParaRPr lang="ru-RU" b="1" i="1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А каждый четвертый - убит</a:t>
            </a:r>
            <a:r>
              <a:rPr lang="ru-RU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.</a:t>
            </a:r>
            <a:endParaRPr lang="ru-RU" b="1" i="1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И лично Отечеству нужен</a:t>
            </a:r>
            <a:r>
              <a:rPr lang="ru-RU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.</a:t>
            </a:r>
            <a:endParaRPr lang="ru-RU" b="1" i="1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И лично не будет </a:t>
            </a:r>
            <a:r>
              <a:rPr lang="ru-RU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забыт…</a:t>
            </a:r>
          </a:p>
          <a:p>
            <a:pPr indent="361950" algn="just"/>
            <a:endParaRPr lang="ru-RU" b="1" i="1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r>
              <a:rPr lang="ru-RU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Историю </a:t>
            </a:r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не перепишешь заново! Исторический путь нашей Родины был труден, полон драматизма, напряженного труда, но и великих побед и достижений. Мы должны знать имена людей, с которыми связаны светлые страницы жизни нашей Родины.</a:t>
            </a:r>
            <a:endParaRPr lang="ru-RU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228425"/>
            <a:ext cx="6975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Презентацию подготовила:</a:t>
            </a:r>
          </a:p>
          <a:p>
            <a:pPr indent="361950"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Педагог – библиотекарь И.В. Соколовская</a:t>
            </a:r>
          </a:p>
          <a:p>
            <a:pPr indent="361950"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МБОУ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Тацинская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СОШ № 3</a:t>
            </a:r>
          </a:p>
          <a:p>
            <a:pPr indent="361950" algn="just"/>
            <a:endParaRPr lang="ru-RU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Библиотека\Desktop\Сыны донских степей\1660133497_9-funart-pro-p-kazaki-arti-krasivo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89" y="2540438"/>
            <a:ext cx="4536504" cy="321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1052736"/>
            <a:ext cx="691276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lnSpc>
                <a:spcPct val="115000"/>
              </a:lnSpc>
            </a:pP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Боевую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службу Алексей Васильевич Иловайский начал в 1789 г. в звании старшины войска Донского. Отличился в сражении при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Фокшанах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Рымнике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, был отмечен Суворовым, получил чин премьер-майора русской армии. За штурм Измаила получил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подполковничий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чин и полк своего имени в команду, за сражение при Малине — золотую медаль «За храбрость» на георгиевской ленте.</a:t>
            </a:r>
          </a:p>
          <a:p>
            <a:pPr lvl="0" indent="36195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Затем — Отечественная война 1812 г. Особо отличился генерал-майор Иловайский в сражениях у Малоярославца 12 октября 1812 г., при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Колоцком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Монастыре 19 октября 1812 г. и ряде других, получив за воинское мастерство и доблесть орден святого Георгия. 27 января 1821 г. Алексей Васильевич Иловайский был назначен наказным атаманом вместо Андриана Денисова. </a:t>
            </a:r>
          </a:p>
          <a:p>
            <a:pPr lvl="0" indent="361950" algn="just">
              <a:lnSpc>
                <a:spcPct val="115000"/>
              </a:lnSpc>
            </a:pP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   </a:t>
            </a:r>
            <a:endParaRPr lang="ru-RU" sz="1600" b="1" i="1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65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908720"/>
            <a:ext cx="7020780" cy="5168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lnSpc>
                <a:spcPct val="115000"/>
              </a:lnSpc>
            </a:pP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В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эти годы Александр начал на Дону реформы, существенно урезающие автономию донцов. За сопротивление им и был уволен с атаманской должности Денисов. Но и сменив атамана, царь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не добился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покорности: Алексей Иловайский писал императору в августе 1825 г. о несогласии с планами преобразований. «Мнения его,  докладывал императору об атамане всесильный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генерал адъютант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АИ.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Чернышов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, — делаются опасными и не могут быть допускаемы». Судьба атамана Иловайского была решена. Чернышев организовал пристрастную проверку состояния дел в Войске Донском и обвинил атамана в «беспорядках и злоупотреблениях». 24 февраля 1826 г. А.В. Иловайский был уволен в отставку. Опальный атаман прожил еще двенадцать лет и скончался в 1838 г. Его портрет, написанный английским художником Георгом Доу можно увидеть в Военной галерее Зимнего дворца.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1439" y="5013176"/>
            <a:ext cx="3777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Александр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Самсонов (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1907 - 1909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)  </a:t>
            </a:r>
            <a:endParaRPr lang="ru-RU" dirty="0"/>
          </a:p>
        </p:txBody>
      </p:sp>
      <p:pic>
        <p:nvPicPr>
          <p:cNvPr id="3074" name="Picture 2" descr="C:\Users\Библиотека\Desktop\Сыны донских степей\ОТСКАНИРОВАНЫЕ\1\11. Александр Самсон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92530"/>
            <a:ext cx="3314965" cy="42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1052736"/>
            <a:ext cx="691276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lnSpc>
                <a:spcPct val="115000"/>
              </a:lnSpc>
            </a:pP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Александр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Васильевич Самсонов родился в 1859 г., закончил Академию Генерального штаба. Участвовал в русско-турецкой войне 1877-1878 гг. В войне с японцами в 1904-1905 гг. командовал Уссурийской конной бригадой и Сибирской казачьей дивизией.</a:t>
            </a:r>
          </a:p>
          <a:p>
            <a:pPr lvl="0" indent="36195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До назначения в 1907 г: донским войсковым наказным атаманом генерал-лейтенант был начальником штаба Варшавского военного округа.</a:t>
            </a:r>
          </a:p>
          <a:p>
            <a:pPr lvl="0" indent="36195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Самсонов был одним из деятельных донских атаманов этого периода, «который, - как отмечал один из исследователей его деятельности, - задумался над причинами экономического оскудения казачества». Он пытался провести реформы с целью улучшения положения казаков и повышения их боеспособности, но был в 1909 г.    </a:t>
            </a:r>
          </a:p>
        </p:txBody>
      </p:sp>
    </p:spTree>
    <p:extLst>
      <p:ext uri="{BB962C8B-B14F-4D97-AF65-F5344CB8AC3E}">
        <p14:creationId xmlns:p14="http://schemas.microsoft.com/office/powerpoint/2010/main" val="7658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228425"/>
            <a:ext cx="6912768" cy="420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переведен 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с Дона на пост генерал-губернатора Туркестана и войскового атамана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Семиреченского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казачьего войска. Погиб А.В. Самсонов летом 1914 г., командуя Второй русской армией. В связи с его трагической гибелью на Дону в память о Самсонове были отслужены панихиды... В воззвании архиепископа Донского и Новочеркасского владыки Владимира говорилось: «Волею всемогущего Бога святая родина наша вступила ныне на крестный путь тяжких испытаний... Кровавый туман окутал болота Восточной Пруссии, - и эта кровь - кровь лучших сынов России и родного Дона. В честном бою героически погиб бывший наш славный Атаман Войска Донского, генерал от кавалерии Александр Васильевич Самсонов».</a:t>
            </a:r>
            <a:endParaRPr lang="ru-RU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013176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Федор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Федорович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Таубе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1909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-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1911)</a:t>
            </a:r>
            <a:endParaRPr lang="ru-RU" dirty="0"/>
          </a:p>
        </p:txBody>
      </p:sp>
      <p:pic>
        <p:nvPicPr>
          <p:cNvPr id="4099" name="Picture 3" descr="C:\Users\Библиотека\Desktop\Сыны донских степей\ОТСКАНИРОВАНЫЕ\1\15. Федор Таубе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92" y="836712"/>
            <a:ext cx="3062039" cy="40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2579</Words>
  <Application>Microsoft Office PowerPoint</Application>
  <PresentationFormat>Экран (4:3)</PresentationFormat>
  <Paragraphs>149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87</cp:revision>
  <dcterms:created xsi:type="dcterms:W3CDTF">2022-11-16T10:25:27Z</dcterms:created>
  <dcterms:modified xsi:type="dcterms:W3CDTF">2022-12-19T07:33:44Z</dcterms:modified>
</cp:coreProperties>
</file>