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1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b3\Desktop\Новая папка (8)\WhatsApp Image 2022-05-20 at 15.28.0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30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b3\Desktop\Новая папка (8)\WhatsApp Image 2022-05-20 at 15.28.08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479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b3\Desktop\Новая папка (8)\WhatsApp Image 2022-05-20 at 15.28.0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116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ab3\Desktop\Новая папка (8)\WhatsApp Image 2022-05-20 at 15.42.5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96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b3\Desktop\Новая папка (8)\WhatsApp Image 2022-05-20 at 15.42.58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1746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kab3</dc:creator>
  <cp:lastModifiedBy>kab3</cp:lastModifiedBy>
  <cp:revision>1</cp:revision>
  <dcterms:created xsi:type="dcterms:W3CDTF">2022-05-20T12:44:54Z</dcterms:created>
  <dcterms:modified xsi:type="dcterms:W3CDTF">2022-05-20T12:52:17Z</dcterms:modified>
</cp:coreProperties>
</file>